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Retângulo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D2E06D1-7043-4BF5-9AF9-C4F7875C0762}" type="datetimeFigureOut">
              <a:rPr lang="pt-BR" smtClean="0"/>
              <a:pPr/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241C62A-BE2A-4E1F-8CCB-D37BA02012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5000" dirty="0" smtClean="0">
                <a:solidFill>
                  <a:srgbClr val="92D050"/>
                </a:solidFill>
              </a:rPr>
              <a:t>Audiência Pública </a:t>
            </a:r>
            <a:endParaRPr lang="pt-BR" sz="5000" dirty="0">
              <a:solidFill>
                <a:srgbClr val="92D050"/>
              </a:solidFill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Poder Executivo </a:t>
            </a:r>
            <a:r>
              <a:rPr lang="pt-BR" dirty="0" err="1" smtClean="0"/>
              <a:t>Executivo</a:t>
            </a:r>
            <a:r>
              <a:rPr lang="pt-BR" dirty="0" smtClean="0"/>
              <a:t> do Município de ITACURUBI-RS convidam a todos para participar da Audiência Pública Sobre a:</a:t>
            </a:r>
          </a:p>
          <a:p>
            <a:r>
              <a:rPr lang="pt-BR" sz="2500" dirty="0" smtClean="0"/>
              <a:t>LEI </a:t>
            </a:r>
            <a:r>
              <a:rPr lang="pt-BR" sz="2500" dirty="0" smtClean="0"/>
              <a:t> ORÇAMENTÁRIA </a:t>
            </a:r>
            <a:r>
              <a:rPr lang="pt-BR" sz="2500" dirty="0" smtClean="0"/>
              <a:t>– </a:t>
            </a:r>
            <a:r>
              <a:rPr lang="pt-BR" sz="2500" dirty="0" smtClean="0"/>
              <a:t>LOA </a:t>
            </a:r>
            <a:r>
              <a:rPr lang="pt-BR" sz="2500" dirty="0" smtClean="0"/>
              <a:t>2018</a:t>
            </a:r>
          </a:p>
          <a:p>
            <a:r>
              <a:rPr lang="pt-BR" dirty="0" smtClean="0"/>
              <a:t>Projeto Lei Nº </a:t>
            </a:r>
            <a:r>
              <a:rPr lang="pt-BR" dirty="0" smtClean="0"/>
              <a:t>026/2017</a:t>
            </a:r>
            <a:endParaRPr lang="pt-BR" dirty="0" smtClean="0"/>
          </a:p>
          <a:p>
            <a:r>
              <a:rPr lang="pt-BR" dirty="0" smtClean="0"/>
              <a:t>DIA: </a:t>
            </a:r>
            <a:r>
              <a:rPr lang="pt-BR" dirty="0" smtClean="0"/>
              <a:t>27 </a:t>
            </a:r>
            <a:r>
              <a:rPr lang="pt-BR" dirty="0" smtClean="0"/>
              <a:t>de Outubro de 2017</a:t>
            </a:r>
          </a:p>
          <a:p>
            <a:r>
              <a:rPr lang="pt-BR" dirty="0" smtClean="0"/>
              <a:t>Horário: 9:00 </a:t>
            </a:r>
            <a:r>
              <a:rPr lang="pt-BR" dirty="0" err="1" smtClean="0"/>
              <a:t>hs</a:t>
            </a:r>
            <a:endParaRPr lang="pt-BR" dirty="0" smtClean="0"/>
          </a:p>
          <a:p>
            <a:r>
              <a:rPr lang="pt-BR" dirty="0" smtClean="0"/>
              <a:t>Local: Plenário da Câmara Municipal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25</TotalTime>
  <Words>46</Words>
  <Application>Microsoft Office PowerPoint</Application>
  <PresentationFormat>Apresentação na tela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Módulo</vt:lpstr>
      <vt:lpstr>Audiência Pública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Usuario</dc:creator>
  <cp:lastModifiedBy>DexPC</cp:lastModifiedBy>
  <cp:revision>8</cp:revision>
  <dcterms:created xsi:type="dcterms:W3CDTF">2015-10-21T10:05:49Z</dcterms:created>
  <dcterms:modified xsi:type="dcterms:W3CDTF">2017-10-26T14:46:00Z</dcterms:modified>
</cp:coreProperties>
</file>